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3" r:id="rId17"/>
    <p:sldId id="274" r:id="rId18"/>
    <p:sldId id="275" r:id="rId19"/>
    <p:sldId id="276" r:id="rId20"/>
    <p:sldId id="277" r:id="rId21"/>
    <p:sldId id="278" r:id="rId22"/>
    <p:sldId id="271" r:id="rId23"/>
    <p:sldId id="272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58" y="2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989EA3-4CEA-9492-2B7E-CDB831B0DF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3AB00C6-56B8-0EB8-8AD0-8DDD61DD49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50CEA6-0EE1-9B6E-D51F-3F043D9272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EC87C-C81D-4E1B-9769-EB5E4AF4C832}" type="datetimeFigureOut">
              <a:rPr lang="en-US" smtClean="0"/>
              <a:t>6/15/2023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58F92D-C4C1-D921-0161-B0A8F0448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E3A1D1-60D1-77FB-BE62-997D5884E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A40C5-3BD4-419D-96B2-A0BD7F30A0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5864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26E44-44BE-A856-763D-ABEA0311D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FB51D55-580F-B6E2-6A81-8C358281A7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A9B80C-0487-F335-C028-0C0C766EB4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EC87C-C81D-4E1B-9769-EB5E4AF4C832}" type="datetimeFigureOut">
              <a:rPr lang="en-US" smtClean="0"/>
              <a:t>6/15/2023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E991CF-EA0B-8C9E-3AB5-8A870BF686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61AFC4-6F26-50AD-FED8-7B703F227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A40C5-3BD4-419D-96B2-A0BD7F30A0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379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54BB48D-3B5C-6C94-AAA7-CE596480F3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BDD118E-FB64-DFEF-4B49-41B733D74B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997ECC-4B7A-46B7-E4FB-3E2752EB42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EC87C-C81D-4E1B-9769-EB5E4AF4C832}" type="datetimeFigureOut">
              <a:rPr lang="en-US" smtClean="0"/>
              <a:t>6/15/2023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750021-48FC-1A6B-FE10-4CB5428F41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135F0A-0378-1E3D-35CE-1E1391ADE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A40C5-3BD4-419D-96B2-A0BD7F30A0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8868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40EAE1-6234-0682-3241-4A6E2CAE47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D43CD0-11D6-7775-5AC6-30FA197B9D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2E1252-1E76-24B5-A029-AD2499021C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EC87C-C81D-4E1B-9769-EB5E4AF4C832}" type="datetimeFigureOut">
              <a:rPr lang="en-US" smtClean="0"/>
              <a:t>6/15/2023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F7B3D5-030E-AB55-4CD5-C930CEB3D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B91E66-7494-7554-7FA6-904EBB0E4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A40C5-3BD4-419D-96B2-A0BD7F30A0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3447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844087-DFF2-D569-157D-EC521A4C74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193564-9A16-C9CF-63FF-E5C33E0AEE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B5D127-BF7E-095B-2E23-0A13BEB774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EC87C-C81D-4E1B-9769-EB5E4AF4C832}" type="datetimeFigureOut">
              <a:rPr lang="en-US" smtClean="0"/>
              <a:t>6/15/2023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3075F4-2F5D-64CD-C361-C0AC5BAEDF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6BBE15-A635-1626-D4E3-05334B6C05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A40C5-3BD4-419D-96B2-A0BD7F30A0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1759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DB8008-1A5E-125B-4D25-44695CA864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A4DEA2-DB68-3890-D591-2332AF35846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085B99-BF76-65B4-AB19-8D629509B3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53F068-04B6-B542-4648-5553FCE062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EC87C-C81D-4E1B-9769-EB5E4AF4C832}" type="datetimeFigureOut">
              <a:rPr lang="en-US" smtClean="0"/>
              <a:t>6/15/2023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DA5B70-63E1-AD74-EE02-EDE78A3EE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E1D81B-1D25-962B-3A0B-39B60C937E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A40C5-3BD4-419D-96B2-A0BD7F30A0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8936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996AA-3290-DCB6-9D0C-286B18E29C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4C087-8C31-723E-1106-BCD8FD68C1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356973-3787-8FFE-9636-22D9FF7426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73A45E5-2F3C-B2A3-5054-7B5F5A9EBCF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A8D982F-AEAE-AE06-96D9-417FBE55A36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68EA2BB-DB54-596F-5C9F-5142963454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EC87C-C81D-4E1B-9769-EB5E4AF4C832}" type="datetimeFigureOut">
              <a:rPr lang="en-US" smtClean="0"/>
              <a:t>6/15/2023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4085131-357A-69E5-4689-677F76BAB5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98620BE-D353-114C-631B-C1F564917E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A40C5-3BD4-419D-96B2-A0BD7F30A0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5570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5D6CEF-0BAA-FE37-464E-3006FD19E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AD117D2-B5F1-6D4D-4A69-695954E0B0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EC87C-C81D-4E1B-9769-EB5E4AF4C832}" type="datetimeFigureOut">
              <a:rPr lang="en-US" smtClean="0"/>
              <a:t>6/15/2023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E8CE88-57DF-F20C-7BF5-24B7C373E3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9EA66A-48A5-3D6B-CE8E-BCBBCB0CB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A40C5-3BD4-419D-96B2-A0BD7F30A0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09647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507E0D7-9EE3-1560-EF3E-05D528F082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EC87C-C81D-4E1B-9769-EB5E4AF4C832}" type="datetimeFigureOut">
              <a:rPr lang="en-US" smtClean="0"/>
              <a:t>6/15/2023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F96616F-BAFC-E04E-31D0-F721D71886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91947A-ADDF-FFF0-5CB6-7AF673709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A40C5-3BD4-419D-96B2-A0BD7F30A0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743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975D0C-6109-20D9-559E-AC22AC4E6F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33A293-89E8-8DA0-875F-48B2834296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850451-D929-64F3-4741-B849A5284A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6D5B79-8058-3312-4EC9-5DF617F52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EC87C-C81D-4E1B-9769-EB5E4AF4C832}" type="datetimeFigureOut">
              <a:rPr lang="en-US" smtClean="0"/>
              <a:t>6/15/2023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E935E0-1BF7-B0CC-3561-1960673F71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431E6E-997A-BDC0-E132-C4A76B035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A40C5-3BD4-419D-96B2-A0BD7F30A0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9181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6894C0-2D62-2839-961C-6B04ABFD4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26DAFAC-4C63-998E-F4BC-E3A9D2D936B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A3E9BC-52FD-40D4-3406-73E0B34772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F8FC47-6B21-DDB1-4931-1C96C1CB6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EC87C-C81D-4E1B-9769-EB5E4AF4C832}" type="datetimeFigureOut">
              <a:rPr lang="en-US" smtClean="0"/>
              <a:t>6/15/2023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1A0BF2-9435-BA01-7CC5-EF736E3267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0BFFAF-8419-D0A8-D82A-92DD16AF1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A40C5-3BD4-419D-96B2-A0BD7F30A0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289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74EEA8A-FD6F-FA23-A886-41844B49A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F6990E-83CC-FBE3-4B00-22C24A16B5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EBE3FF-BE49-563E-FC40-E262912D6F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3EC87C-C81D-4E1B-9769-EB5E4AF4C832}" type="datetimeFigureOut">
              <a:rPr lang="en-US" smtClean="0"/>
              <a:t>6/15/2023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E1C322-E2CE-6397-98B1-9665023A66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008F3F-28C3-1B2E-5D97-E6D6ED2E86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A40C5-3BD4-419D-96B2-A0BD7F30A0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3709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DC74F4E-D155-78B7-F5E1-A4EFA83F218E}"/>
              </a:ext>
            </a:extLst>
          </p:cNvPr>
          <p:cNvSpPr txBox="1"/>
          <p:nvPr/>
        </p:nvSpPr>
        <p:spPr>
          <a:xfrm>
            <a:off x="3048000" y="324433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 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E4EBF89-5E65-FECB-C70C-B30C9BB2CB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60062" cy="6896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6176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11C81C4-7942-DFF6-EB2A-E6AC3738CE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940"/>
            <a:ext cx="12192000" cy="6859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27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7A46A29-B372-7C12-65E3-BF740EFB09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755" y="0"/>
            <a:ext cx="122035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3948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CF62C71-00BD-76D1-8C7A-BFE150AC94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5" y="0"/>
            <a:ext cx="121874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8103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FC8B724-E407-5052-2539-4661B885A1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033" y="0"/>
            <a:ext cx="122667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5968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4CCA1AF-D54C-58CB-CCBC-8AB533B814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6458"/>
            <a:ext cx="12192000" cy="6870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0771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0EFA1AB-6479-9751-B3FA-9627C62784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1292"/>
            <a:ext cx="12189705" cy="6859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615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E60AD6E-8867-3594-3E75-78BFBE78CD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6790"/>
            <a:ext cx="12192000" cy="6874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1254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158CF7C-8B31-73A9-43EC-FE4592E05F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542"/>
            <a:ext cx="12192000" cy="6872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071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2D260C8-9C66-5074-6B9A-E2A958E228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542"/>
            <a:ext cx="12192000" cy="6872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5484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4BD0A68-74FB-0DCF-68DF-AD72B6059D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11624"/>
            <a:ext cx="12192001" cy="6869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6459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6FEE608-AD26-5052-53D6-C6ADB88D02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5802"/>
            <a:ext cx="12192000" cy="6869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0481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D32BFA2-762B-36F9-2B58-9778CADF82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869" y="0"/>
            <a:ext cx="121948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783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C267832-F45F-2DE0-6092-90BA8D3DDA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9040"/>
            <a:ext cx="12258676" cy="6848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3038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687638D-E4B0-0848-1C52-9C32FA87A1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755" y="0"/>
            <a:ext cx="122035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2464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388BAE6-8E47-B8F7-3491-B3C9D278FB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13"/>
            <a:ext cx="12268940" cy="6854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923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CB46AD5-6D36-60D1-E734-6961A3C816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2291"/>
            <a:ext cx="12288339" cy="6936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6829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3B8961B-9C6B-4048-44BE-7CDF142995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9899" y="-64226"/>
            <a:ext cx="12271899" cy="6922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6261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1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38A9092-5FF2-114D-93F4-C18FB6C093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"/>
          <a:stretch/>
        </p:blipFill>
        <p:spPr>
          <a:xfrm>
            <a:off x="20" y="1281"/>
            <a:ext cx="12191980" cy="6923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7973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8D40F44-9560-0626-C35B-05D1B78869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682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513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3DD1A9E-EBF9-E719-9825-3B2FC81F3D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13"/>
            <a:ext cx="12268199" cy="6856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9987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3B0BA6D-A3D1-8748-D575-1DBD852090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293"/>
            <a:ext cx="12268940" cy="6945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0864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E283B23-4DAB-0196-0812-88CF0127F3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0" y="-62143"/>
            <a:ext cx="12184540" cy="6924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5629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1086</TotalTime>
  <Words>1</Words>
  <Application>Microsoft Office PowerPoint</Application>
  <PresentationFormat>Widescreen</PresentationFormat>
  <Paragraphs>1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Evgeny Kosachev</dc:creator>
  <cp:lastModifiedBy>Evgeny Kosachev</cp:lastModifiedBy>
  <cp:revision>1</cp:revision>
  <dcterms:created xsi:type="dcterms:W3CDTF">2023-06-15T19:54:09Z</dcterms:created>
  <dcterms:modified xsi:type="dcterms:W3CDTF">2023-06-16T14:00:11Z</dcterms:modified>
</cp:coreProperties>
</file>